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Берёзовый лес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4292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Чей листик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3687" y="2710656"/>
            <a:ext cx="3476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Ветка какого дерева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1051" y="1600200"/>
            <a:ext cx="6761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Листья какого дерева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10" y="1600200"/>
            <a:ext cx="3428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Ветка какого дерева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7778" y="1600200"/>
            <a:ext cx="67084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Ветка какого дерева 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24819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Берегите лес –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наше богатство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Липа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Рябина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00200"/>
            <a:ext cx="5143536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Клён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857916" cy="438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Дуб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Сосна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00200"/>
            <a:ext cx="457203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Ель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58180"/>
            <a:ext cx="4500594" cy="44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Лист какого дерева?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Лист какого дерева?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3162" y="1600200"/>
            <a:ext cx="44976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41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Берёзовый лес</vt:lpstr>
      <vt:lpstr>Липа</vt:lpstr>
      <vt:lpstr>Рябина</vt:lpstr>
      <vt:lpstr>Клён</vt:lpstr>
      <vt:lpstr>Дуб</vt:lpstr>
      <vt:lpstr>Сосна</vt:lpstr>
      <vt:lpstr>Ель</vt:lpstr>
      <vt:lpstr>Лист какого дерева?</vt:lpstr>
      <vt:lpstr>Лист какого дерева?</vt:lpstr>
      <vt:lpstr>Чей листик ?</vt:lpstr>
      <vt:lpstr>Ветка какого дерева ?</vt:lpstr>
      <vt:lpstr>Листья какого дерева ?</vt:lpstr>
      <vt:lpstr>Ветка какого дерева ?</vt:lpstr>
      <vt:lpstr>Ветка какого дерева 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Берёзовая роща</dc:title>
  <cp:lastModifiedBy>Admin</cp:lastModifiedBy>
  <cp:revision>20</cp:revision>
  <dcterms:modified xsi:type="dcterms:W3CDTF">2013-04-17T18:15:52Z</dcterms:modified>
</cp:coreProperties>
</file>